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76" r:id="rId2"/>
    <p:sldId id="274" r:id="rId3"/>
    <p:sldId id="275" r:id="rId4"/>
    <p:sldId id="272" r:id="rId5"/>
    <p:sldId id="256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64584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zh-TW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9015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08133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12154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4746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57810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24784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59549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91273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4262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12401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2532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1175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zh-TW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直排標題及文字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 rot="5400000">
            <a:off x="4732335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541335" y="190499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266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2476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zh-TW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標題，文字及美工圖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美工圖案版面配置區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zh-HK" alt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07561-1AD7-4371-8B38-285A9ABB182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83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zh-TW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266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2476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zh-TW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章節標題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zh-TW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7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7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zh-TW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對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2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zh-TW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含標題的內容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zh-TW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含標題的圖片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None/>
              <a:defRPr/>
            </a:lvl1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zh-TW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2309016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266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2476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zh-TW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0" y="52190"/>
            <a:ext cx="9144000" cy="675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266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2476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zh-TW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133599" y="1295400"/>
            <a:ext cx="4922837" cy="1905509"/>
          </a:xfrm>
        </p:spPr>
        <p:txBody>
          <a:bodyPr/>
          <a:lstStyle/>
          <a:p>
            <a:pPr indent="0">
              <a:buNone/>
            </a:pPr>
            <a:r>
              <a:rPr lang="zh-HK" altLang="en-US" sz="6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預防疾病篇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20033"/>
            <a:ext cx="3183375" cy="301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284" y="2925539"/>
            <a:ext cx="2814316" cy="283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00400"/>
            <a:ext cx="853065" cy="104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86931"/>
            <a:ext cx="85407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9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258"/>
            <a:ext cx="9144000" cy="675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1616400" y="1940050"/>
            <a:ext cx="5911198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6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洗手七部曲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正確洗手步驟</a:t>
            </a: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 l="13043" r="7715"/>
          <a:stretch/>
        </p:blipFill>
        <p:spPr>
          <a:xfrm>
            <a:off x="899591" y="1849491"/>
            <a:ext cx="3096343" cy="201155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78" name="Shape 178"/>
          <p:cNvSpPr/>
          <p:nvPr/>
        </p:nvSpPr>
        <p:spPr>
          <a:xfrm>
            <a:off x="899600" y="3861050"/>
            <a:ext cx="3096299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用清水弄濕雙手</a:t>
            </a: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4">
            <a:alphaModFix/>
          </a:blip>
          <a:srcRect l="13512" r="10533"/>
          <a:stretch/>
        </p:blipFill>
        <p:spPr>
          <a:xfrm>
            <a:off x="5076055" y="1805575"/>
            <a:ext cx="2998408" cy="203984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80" name="Shape 180"/>
          <p:cNvSpPr/>
          <p:nvPr/>
        </p:nvSpPr>
        <p:spPr>
          <a:xfrm>
            <a:off x="4283967" y="2852933"/>
            <a:ext cx="504056" cy="3600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5101975" y="3861050"/>
            <a:ext cx="2998499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均勻的抹上梘液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99"/>
          <p:cNvPicPr preferRelativeResize="0"/>
          <p:nvPr/>
        </p:nvPicPr>
        <p:blipFill rotWithShape="1">
          <a:blip r:embed="rId3">
            <a:alphaModFix/>
          </a:blip>
          <a:srcRect l="13686" r="4392"/>
          <a:stretch/>
        </p:blipFill>
        <p:spPr>
          <a:xfrm>
            <a:off x="5055847" y="2133600"/>
            <a:ext cx="3166362" cy="198196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" name="Shape 200"/>
          <p:cNvSpPr/>
          <p:nvPr/>
        </p:nvSpPr>
        <p:spPr>
          <a:xfrm>
            <a:off x="5055843" y="4067641"/>
            <a:ext cx="3166500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手背&amp;指隙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(媽媽搽cream)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正確洗手步驟</a:t>
            </a: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4617" y="2153982"/>
            <a:ext cx="3106328" cy="1981967"/>
          </a:xfrm>
          <a:prstGeom prst="rect">
            <a:avLst/>
          </a:prstGeom>
          <a:noFill/>
          <a:ln w="19050" cap="flat" cmpd="sng">
            <a:solidFill>
              <a:srgbClr val="0C0C0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88" name="Shape 188"/>
          <p:cNvSpPr txBox="1"/>
          <p:nvPr/>
        </p:nvSpPr>
        <p:spPr>
          <a:xfrm>
            <a:off x="1004617" y="1916832"/>
            <a:ext cx="715800" cy="9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</a:p>
        </p:txBody>
      </p:sp>
      <p:sp>
        <p:nvSpPr>
          <p:cNvPr id="189" name="Shape 189"/>
          <p:cNvSpPr/>
          <p:nvPr/>
        </p:nvSpPr>
        <p:spPr>
          <a:xfrm>
            <a:off x="4283967" y="3068958"/>
            <a:ext cx="504056" cy="3600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5046789" y="2065867"/>
            <a:ext cx="502059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zh-TW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</a:p>
        </p:txBody>
      </p:sp>
      <p:sp>
        <p:nvSpPr>
          <p:cNvPr id="193" name="Shape 193"/>
          <p:cNvSpPr/>
          <p:nvPr/>
        </p:nvSpPr>
        <p:spPr>
          <a:xfrm>
            <a:off x="1004617" y="4077071"/>
            <a:ext cx="3166500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手掌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(拍手洗手)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90"/>
          <p:cNvPicPr preferRelativeResize="0"/>
          <p:nvPr/>
        </p:nvPicPr>
        <p:blipFill rotWithShape="1">
          <a:blip r:embed="rId3">
            <a:alphaModFix/>
          </a:blip>
          <a:srcRect l="13896" r="5676"/>
          <a:stretch/>
        </p:blipFill>
        <p:spPr>
          <a:xfrm>
            <a:off x="964666" y="2057400"/>
            <a:ext cx="3137233" cy="200309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正確洗手步驟</a:t>
            </a:r>
          </a:p>
        </p:txBody>
      </p:sp>
      <p:sp>
        <p:nvSpPr>
          <p:cNvPr id="201" name="Shape 201"/>
          <p:cNvSpPr/>
          <p:nvPr/>
        </p:nvSpPr>
        <p:spPr>
          <a:xfrm>
            <a:off x="4283967" y="3068958"/>
            <a:ext cx="504056" cy="3600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964666" y="2063141"/>
            <a:ext cx="502059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zh-TW" sz="3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4">
            <a:alphaModFix/>
          </a:blip>
          <a:srcRect l="13372"/>
          <a:stretch/>
        </p:blipFill>
        <p:spPr>
          <a:xfrm>
            <a:off x="4852601" y="2036521"/>
            <a:ext cx="3461853" cy="206487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04" name="Shape 204"/>
          <p:cNvSpPr/>
          <p:nvPr/>
        </p:nvSpPr>
        <p:spPr>
          <a:xfrm>
            <a:off x="4852592" y="4103771"/>
            <a:ext cx="34620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指背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(貓爪洗手)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4776392" y="1731722"/>
            <a:ext cx="715800" cy="9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</a:p>
        </p:txBody>
      </p:sp>
      <p:sp>
        <p:nvSpPr>
          <p:cNvPr id="11" name="Shape 191"/>
          <p:cNvSpPr/>
          <p:nvPr/>
        </p:nvSpPr>
        <p:spPr>
          <a:xfrm>
            <a:off x="990600" y="4114800"/>
            <a:ext cx="3166500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指隙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(拍手洗手)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正確洗手步驟</a:t>
            </a:r>
          </a:p>
        </p:txBody>
      </p:sp>
      <p:sp>
        <p:nvSpPr>
          <p:cNvPr id="211" name="Shape 211"/>
          <p:cNvSpPr/>
          <p:nvPr/>
        </p:nvSpPr>
        <p:spPr>
          <a:xfrm>
            <a:off x="4355976" y="2681622"/>
            <a:ext cx="504056" cy="3600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5095501" y="3962400"/>
            <a:ext cx="3438899" cy="400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2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指尖&amp;掌心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2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(雀仔洗掌)</a:t>
            </a:r>
          </a:p>
        </p:txBody>
      </p:sp>
      <p:pic>
        <p:nvPicPr>
          <p:cNvPr id="213" name="Shape 213"/>
          <p:cNvPicPr preferRelativeResize="0"/>
          <p:nvPr/>
        </p:nvPicPr>
        <p:blipFill rotWithShape="1">
          <a:blip r:embed="rId3">
            <a:alphaModFix/>
          </a:blip>
          <a:srcRect l="13085"/>
          <a:stretch/>
        </p:blipFill>
        <p:spPr>
          <a:xfrm>
            <a:off x="5020315" y="1844352"/>
            <a:ext cx="3438899" cy="20522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14" name="Shape 214"/>
          <p:cNvSpPr txBox="1"/>
          <p:nvPr/>
        </p:nvSpPr>
        <p:spPr>
          <a:xfrm>
            <a:off x="628433" y="1656082"/>
            <a:ext cx="561179" cy="766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</a:p>
        </p:txBody>
      </p:sp>
      <p:pic>
        <p:nvPicPr>
          <p:cNvPr id="215" name="Shape 215"/>
          <p:cNvPicPr preferRelativeResize="0"/>
          <p:nvPr/>
        </p:nvPicPr>
        <p:blipFill rotWithShape="1">
          <a:blip r:embed="rId4">
            <a:alphaModFix/>
          </a:blip>
          <a:srcRect l="13375"/>
          <a:stretch/>
        </p:blipFill>
        <p:spPr>
          <a:xfrm>
            <a:off x="1066800" y="1838641"/>
            <a:ext cx="3405300" cy="20459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16" name="Shape 216"/>
          <p:cNvSpPr/>
          <p:nvPr/>
        </p:nvSpPr>
        <p:spPr>
          <a:xfrm>
            <a:off x="990600" y="3886200"/>
            <a:ext cx="34053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拇指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(扭毛巾洗手)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4932039" y="1556791"/>
            <a:ext cx="715800" cy="9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正確洗手步驟</a:t>
            </a: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 l="13851"/>
          <a:stretch/>
        </p:blipFill>
        <p:spPr>
          <a:xfrm>
            <a:off x="5012432" y="1764690"/>
            <a:ext cx="3312298" cy="2025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24" name="Shape 224"/>
          <p:cNvSpPr/>
          <p:nvPr/>
        </p:nvSpPr>
        <p:spPr>
          <a:xfrm>
            <a:off x="4436367" y="2636909"/>
            <a:ext cx="503999" cy="3599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907975" y="3823650"/>
            <a:ext cx="34053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5012425" y="3823650"/>
            <a:ext cx="3312298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用清水清洗雙手</a:t>
            </a:r>
          </a:p>
        </p:txBody>
      </p:sp>
      <p:pic>
        <p:nvPicPr>
          <p:cNvPr id="227" name="Shape 227"/>
          <p:cNvPicPr preferRelativeResize="0"/>
          <p:nvPr/>
        </p:nvPicPr>
        <p:blipFill rotWithShape="1">
          <a:blip r:embed="rId4">
            <a:alphaModFix/>
            <a:biLevel thresh="75000"/>
          </a:blip>
          <a:srcRect/>
          <a:stretch/>
        </p:blipFill>
        <p:spPr>
          <a:xfrm>
            <a:off x="1043608" y="1764040"/>
            <a:ext cx="3312291" cy="2025000"/>
          </a:xfrm>
          <a:prstGeom prst="rect">
            <a:avLst/>
          </a:prstGeom>
          <a:noFill/>
          <a:ln w="19050" cap="flat" cmpd="sng">
            <a:solidFill>
              <a:srgbClr val="26262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28" name="Shape 228"/>
          <p:cNvSpPr txBox="1"/>
          <p:nvPr/>
        </p:nvSpPr>
        <p:spPr>
          <a:xfrm>
            <a:off x="971600" y="1527795"/>
            <a:ext cx="715800" cy="9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</a:t>
            </a:r>
          </a:p>
        </p:txBody>
      </p:sp>
      <p:sp>
        <p:nvSpPr>
          <p:cNvPr id="229" name="Shape 229"/>
          <p:cNvSpPr/>
          <p:nvPr/>
        </p:nvSpPr>
        <p:spPr>
          <a:xfrm rot="1658838">
            <a:off x="1984984" y="2649015"/>
            <a:ext cx="504056" cy="648074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BFBFBF"/>
          </a:solidFill>
          <a:ln w="25400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Shape 230"/>
          <p:cNvSpPr/>
          <p:nvPr/>
        </p:nvSpPr>
        <p:spPr>
          <a:xfrm rot="-9430412">
            <a:off x="3655093" y="3119533"/>
            <a:ext cx="504056" cy="648073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BFBFBF"/>
          </a:solidFill>
          <a:ln w="25400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683579" y="3896651"/>
            <a:ext cx="3438899" cy="400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手腕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(睇手錶)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正確洗手步驟</a:t>
            </a: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 l="13186"/>
          <a:stretch/>
        </p:blipFill>
        <p:spPr>
          <a:xfrm>
            <a:off x="755575" y="1804325"/>
            <a:ext cx="3321145" cy="199171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38" name="Shape 238"/>
          <p:cNvPicPr preferRelativeResize="0"/>
          <p:nvPr/>
        </p:nvPicPr>
        <p:blipFill rotWithShape="1">
          <a:blip r:embed="rId4">
            <a:alphaModFix/>
          </a:blip>
          <a:srcRect l="13062"/>
          <a:stretch/>
        </p:blipFill>
        <p:spPr>
          <a:xfrm>
            <a:off x="4788023" y="1804325"/>
            <a:ext cx="3338033" cy="199171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39" name="Shape 239"/>
          <p:cNvSpPr/>
          <p:nvPr/>
        </p:nvSpPr>
        <p:spPr>
          <a:xfrm>
            <a:off x="755449" y="3798500"/>
            <a:ext cx="33213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用紙巾抹乾雙手</a:t>
            </a:r>
          </a:p>
        </p:txBody>
      </p:sp>
      <p:sp>
        <p:nvSpPr>
          <p:cNvPr id="240" name="Shape 240"/>
          <p:cNvSpPr/>
          <p:nvPr/>
        </p:nvSpPr>
        <p:spPr>
          <a:xfrm>
            <a:off x="4507637" y="3798500"/>
            <a:ext cx="38988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用抹手紙巾關掉水龍頭</a:t>
            </a:r>
          </a:p>
        </p:txBody>
      </p:sp>
      <p:sp>
        <p:nvSpPr>
          <p:cNvPr id="241" name="Shape 241"/>
          <p:cNvSpPr/>
          <p:nvPr/>
        </p:nvSpPr>
        <p:spPr>
          <a:xfrm>
            <a:off x="4211960" y="2636909"/>
            <a:ext cx="504056" cy="3600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347936"/>
          </a:xfrm>
        </p:spPr>
        <p:txBody>
          <a:bodyPr/>
          <a:lstStyle/>
          <a:p>
            <a:pPr>
              <a:defRPr/>
            </a:pPr>
            <a:r>
              <a:rPr lang="zh-TW" altLang="en-US" kern="1200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  <a:cs typeface="+mn-cs"/>
              </a:rPr>
              <a:t>何時</a:t>
            </a:r>
            <a:r>
              <a:rPr lang="zh-TW" altLang="en-US" kern="1200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  <a:cs typeface="+mn-cs"/>
              </a:rPr>
              <a:t>戴</a:t>
            </a:r>
            <a:r>
              <a:rPr lang="zh-TW" altLang="en-US" kern="1200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  <a:cs typeface="+mn-cs"/>
              </a:rPr>
              <a:t>口罩？</a:t>
            </a:r>
            <a:endParaRPr lang="zh-HK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143000" y="2348880"/>
            <a:ext cx="6934200" cy="280831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生病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時</a:t>
            </a:r>
            <a:endParaRPr lang="en-US" altLang="zh-TW" dirty="0">
              <a:latin typeface="新細明體"/>
            </a:endParaRPr>
          </a:p>
          <a:p>
            <a:r>
              <a:rPr lang="zh-TW" altLang="en-US" dirty="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照顧病人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或在</a:t>
            </a:r>
            <a:r>
              <a:rPr lang="zh-TW" altLang="en-US" dirty="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流感大流行／高峯期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時戴口罩，可減低受感染的風險</a:t>
            </a:r>
          </a:p>
        </p:txBody>
      </p:sp>
    </p:spTree>
    <p:extLst>
      <p:ext uri="{BB962C8B-B14F-4D97-AF65-F5344CB8AC3E}">
        <p14:creationId xmlns:p14="http://schemas.microsoft.com/office/powerpoint/2010/main" val="312143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2988" y="1125538"/>
            <a:ext cx="7772400" cy="771525"/>
          </a:xfrm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defRPr/>
            </a:pPr>
            <a:r>
              <a:rPr lang="zh-TW" altLang="en-US" sz="6600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  <a:cs typeface="+mn-cs"/>
              </a:rPr>
              <a:t>正確佩戴口罩</a:t>
            </a:r>
            <a:r>
              <a:rPr lang="zh-TW" altLang="en-US" sz="6600" dirty="0">
                <a:solidFill>
                  <a:srgbClr val="FF0066"/>
                </a:solidFill>
                <a:cs typeface="+mn-cs"/>
              </a:rPr>
              <a:t> </a:t>
            </a:r>
            <a:br>
              <a:rPr lang="zh-TW" altLang="en-US" sz="6600" dirty="0">
                <a:solidFill>
                  <a:srgbClr val="FF0066"/>
                </a:solidFill>
                <a:cs typeface="+mn-cs"/>
              </a:rPr>
            </a:br>
            <a:endParaRPr lang="zh-HK" altLang="en-US" sz="6600" dirty="0"/>
          </a:p>
        </p:txBody>
      </p:sp>
      <p:pic>
        <p:nvPicPr>
          <p:cNvPr id="29699" name="美工圖案版面配置區 4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 t="6567"/>
          <a:stretch>
            <a:fillRect/>
          </a:stretch>
        </p:blipFill>
        <p:spPr>
          <a:xfrm>
            <a:off x="2987824" y="1484784"/>
            <a:ext cx="3601069" cy="2727733"/>
          </a:xfrm>
        </p:spPr>
      </p:pic>
      <p:sp>
        <p:nvSpPr>
          <p:cNvPr id="4" name="文字方塊 3"/>
          <p:cNvSpPr txBox="1"/>
          <p:nvPr/>
        </p:nvSpPr>
        <p:spPr>
          <a:xfrm>
            <a:off x="2123728" y="4357462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zh-HK" altLang="en-US" sz="3200" dirty="0" smtClean="0">
                <a:solidFill>
                  <a:srgbClr val="3333CC"/>
                </a:solidFill>
                <a:sym typeface="Wingdings 2" pitchFamily="18" charset="2"/>
              </a:rPr>
              <a:t>選擇</a:t>
            </a:r>
            <a:r>
              <a:rPr kumimoji="1" lang="zh-HK" altLang="en-US" sz="3200" dirty="0">
                <a:solidFill>
                  <a:srgbClr val="3333CC"/>
                </a:solidFill>
                <a:sym typeface="Wingdings 2" pitchFamily="18" charset="2"/>
              </a:rPr>
              <a:t>適當尺碼口罩</a:t>
            </a:r>
            <a:endParaRPr kumimoji="1" lang="en-US" altLang="zh-TW" sz="3200" dirty="0" smtClean="0">
              <a:solidFill>
                <a:srgbClr val="3333CC"/>
              </a:solidFill>
              <a:sym typeface="Wingdings 2" pitchFamily="18" charset="2"/>
            </a:endParaRPr>
          </a:p>
          <a:p>
            <a:pPr marL="57150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zh-TW" altLang="en-US" sz="3200" dirty="0">
                <a:solidFill>
                  <a:srgbClr val="3333CC"/>
                </a:solidFill>
                <a:sym typeface="Wingdings 2" pitchFamily="18" charset="2"/>
              </a:rPr>
              <a:t>鐵線向上，摺痕向下</a:t>
            </a:r>
            <a:endParaRPr kumimoji="1" lang="en-US" altLang="zh-TW" sz="3200" dirty="0" smtClean="0">
              <a:solidFill>
                <a:srgbClr val="3333CC"/>
              </a:solidFill>
              <a:sym typeface="Wingdings 2" pitchFamily="18" charset="2"/>
            </a:endParaRPr>
          </a:p>
          <a:p>
            <a:pPr marL="57150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zh-TW" altLang="en-US" sz="3200" dirty="0" smtClean="0">
                <a:solidFill>
                  <a:srgbClr val="3333CC"/>
                </a:solidFill>
                <a:sym typeface="Wingdings 2" pitchFamily="18" charset="2"/>
              </a:rPr>
              <a:t>口罩完全覆蓋口、鼻和下巴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 sz="3600" dirty="0" smtClean="0">
              <a:solidFill>
                <a:srgbClr val="3333CC"/>
              </a:solidFill>
              <a:sym typeface="Wingdings 2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5115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1200" y="404665"/>
            <a:ext cx="5444789" cy="1347936"/>
          </a:xfrm>
        </p:spPr>
        <p:txBody>
          <a:bodyPr/>
          <a:lstStyle/>
          <a:p>
            <a:pPr>
              <a:defRPr/>
            </a:pPr>
            <a:r>
              <a:rPr lang="zh-TW" altLang="en-US" kern="1200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  <a:cs typeface="+mn-cs"/>
              </a:rPr>
              <a:t>何時</a:t>
            </a:r>
            <a:r>
              <a:rPr lang="zh-TW" altLang="en-US" kern="1200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  <a:cs typeface="+mn-cs"/>
              </a:rPr>
              <a:t>要洗手</a:t>
            </a:r>
            <a:r>
              <a:rPr lang="zh-TW" altLang="en-US" kern="1200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  <a:cs typeface="+mn-cs"/>
              </a:rPr>
              <a:t>？</a:t>
            </a:r>
            <a:endParaRPr lang="zh-HK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在接觸眼、鼻及口前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進食及處理食物前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HK" altLang="en-US" sz="2800" dirty="0" smtClean="0">
                <a:latin typeface="標楷體" pitchFamily="65" charset="-120"/>
                <a:ea typeface="標楷體" pitchFamily="65" charset="-120"/>
              </a:rPr>
              <a:t>如廁後、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打噴嚏及咳嗽後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一般情況下，當雙手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有明顯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污垢或被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血液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沾污，如廁後，應用梘液及清水洗手。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雙手</a:t>
            </a:r>
            <a:r>
              <a:rPr lang="zh-TW" altLang="en-US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沒有明顯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污垢時，可用含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70-80%</a:t>
            </a:r>
            <a:r>
              <a:rPr lang="zh-TW" altLang="en-US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酒精搓手液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消毒雙手。</a:t>
            </a:r>
          </a:p>
          <a:p>
            <a:pPr marL="0" indent="0">
              <a:buNone/>
            </a:pPr>
            <a:endParaRPr lang="zh-TW" altLang="en-US" sz="28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484784"/>
            <a:ext cx="1819546" cy="157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5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845840" y="2169438"/>
            <a:ext cx="7398568" cy="19389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香港理工大學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6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正確洗手七部曲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800" y="4108428"/>
            <a:ext cx="2971799" cy="1611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手上的細菌</a:t>
            </a:r>
          </a:p>
        </p:txBody>
      </p:sp>
      <p:sp>
        <p:nvSpPr>
          <p:cNvPr id="105" name="Shape 105"/>
          <p:cNvSpPr/>
          <p:nvPr/>
        </p:nvSpPr>
        <p:spPr>
          <a:xfrm>
            <a:off x="3047621" y="548675"/>
            <a:ext cx="3048751" cy="76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7668342" y="5877271"/>
            <a:ext cx="87716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衛生署</a:t>
            </a: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402" y="1538233"/>
            <a:ext cx="4484437" cy="424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5029200" y="1676400"/>
            <a:ext cx="3200398" cy="21544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zh-TW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看不見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zh-TW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清水</a:t>
            </a:r>
            <a:r>
              <a:rPr lang="zh-TW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不能</a:t>
            </a:r>
            <a:br>
              <a:rPr lang="zh-TW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洗得乾淨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1148" y="3783703"/>
            <a:ext cx="2795933" cy="246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看來清潔的雙手</a:t>
            </a:r>
          </a:p>
        </p:txBody>
      </p:sp>
      <p:sp>
        <p:nvSpPr>
          <p:cNvPr id="115" name="Shape 115"/>
          <p:cNvSpPr/>
          <p:nvPr/>
        </p:nvSpPr>
        <p:spPr>
          <a:xfrm>
            <a:off x="3047621" y="548675"/>
            <a:ext cx="4191377" cy="76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7668342" y="5877271"/>
            <a:ext cx="87716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7996" y="1676400"/>
            <a:ext cx="5943598" cy="396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4">
            <a:alphaModFix/>
          </a:blip>
          <a:srcRect r="65699" b="74944"/>
          <a:stretch/>
        </p:blipFill>
        <p:spPr>
          <a:xfrm>
            <a:off x="1995114" y="2525339"/>
            <a:ext cx="886500" cy="8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5">
            <a:alphaModFix/>
          </a:blip>
          <a:srcRect l="30388" t="13655" r="35311" b="61289"/>
          <a:stretch/>
        </p:blipFill>
        <p:spPr>
          <a:xfrm>
            <a:off x="2938115" y="2716008"/>
            <a:ext cx="804245" cy="757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6">
            <a:alphaModFix/>
          </a:blip>
          <a:srcRect l="65239" t="159" r="460" b="78933"/>
          <a:stretch/>
        </p:blipFill>
        <p:spPr>
          <a:xfrm>
            <a:off x="5659857" y="2629925"/>
            <a:ext cx="796393" cy="626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7">
            <a:alphaModFix/>
          </a:blip>
          <a:srcRect t="42082" r="63081" b="34344"/>
          <a:stretch/>
        </p:blipFill>
        <p:spPr>
          <a:xfrm>
            <a:off x="2344516" y="3494717"/>
            <a:ext cx="793719" cy="653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8">
            <a:alphaModFix/>
          </a:blip>
          <a:srcRect l="32953" t="38662" r="30127" b="30332"/>
          <a:stretch/>
        </p:blipFill>
        <p:spPr>
          <a:xfrm>
            <a:off x="6220828" y="3088965"/>
            <a:ext cx="470849" cy="509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 rotWithShape="1">
          <a:blip r:embed="rId9">
            <a:alphaModFix/>
          </a:blip>
          <a:srcRect l="66247" t="39505" r="-144" b="33206"/>
          <a:stretch/>
        </p:blipFill>
        <p:spPr>
          <a:xfrm>
            <a:off x="6403312" y="2430885"/>
            <a:ext cx="493207" cy="51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 rotWithShape="1">
          <a:blip r:embed="rId10">
            <a:alphaModFix/>
          </a:blip>
          <a:srcRect l="518" t="78535" r="65585"/>
          <a:stretch/>
        </p:blipFill>
        <p:spPr>
          <a:xfrm>
            <a:off x="2446625" y="4098053"/>
            <a:ext cx="746445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11">
            <a:alphaModFix/>
          </a:blip>
          <a:srcRect l="33106" t="71867" r="32997" b="6668"/>
          <a:stretch/>
        </p:blipFill>
        <p:spPr>
          <a:xfrm>
            <a:off x="5445369" y="3360562"/>
            <a:ext cx="986413" cy="80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12">
            <a:alphaModFix/>
          </a:blip>
          <a:srcRect l="66103" t="74475"/>
          <a:stretch/>
        </p:blipFill>
        <p:spPr>
          <a:xfrm>
            <a:off x="6152439" y="4027716"/>
            <a:ext cx="772547" cy="75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12">
            <a:alphaModFix/>
          </a:blip>
          <a:srcRect l="66103" t="74475"/>
          <a:stretch/>
        </p:blipFill>
        <p:spPr>
          <a:xfrm>
            <a:off x="3138235" y="3290839"/>
            <a:ext cx="604123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8">
            <a:alphaModFix/>
          </a:blip>
          <a:srcRect l="32953" t="38662" r="30127" b="30332"/>
          <a:stretch/>
        </p:blipFill>
        <p:spPr>
          <a:xfrm>
            <a:off x="3729151" y="3800942"/>
            <a:ext cx="470849" cy="509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 rotWithShape="1">
          <a:blip r:embed="rId8">
            <a:alphaModFix/>
          </a:blip>
          <a:srcRect l="32953" t="38662" r="30127" b="30332"/>
          <a:stretch/>
        </p:blipFill>
        <p:spPr>
          <a:xfrm>
            <a:off x="2969449" y="1920931"/>
            <a:ext cx="470849" cy="509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 rotWithShape="1">
          <a:blip r:embed="rId9">
            <a:alphaModFix/>
          </a:blip>
          <a:srcRect l="66247" t="39505" r="-144" b="33206"/>
          <a:stretch/>
        </p:blipFill>
        <p:spPr>
          <a:xfrm>
            <a:off x="3504864" y="2169433"/>
            <a:ext cx="493207" cy="51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9">
            <a:alphaModFix/>
          </a:blip>
          <a:srcRect l="66247" t="39505" r="-144" b="33206"/>
          <a:stretch/>
        </p:blipFill>
        <p:spPr>
          <a:xfrm>
            <a:off x="3138235" y="3910105"/>
            <a:ext cx="493207" cy="51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7">
            <a:alphaModFix/>
          </a:blip>
          <a:srcRect t="42082" r="63081" b="34344"/>
          <a:stretch/>
        </p:blipFill>
        <p:spPr>
          <a:xfrm>
            <a:off x="4755082" y="3749687"/>
            <a:ext cx="443480" cy="365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7">
            <a:alphaModFix/>
          </a:blip>
          <a:srcRect t="42082" r="63081" b="34344"/>
          <a:stretch/>
        </p:blipFill>
        <p:spPr>
          <a:xfrm>
            <a:off x="6924989" y="2577752"/>
            <a:ext cx="443480" cy="365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7">
            <a:alphaModFix/>
          </a:blip>
          <a:srcRect t="42082" r="63081" b="34344"/>
          <a:stretch/>
        </p:blipFill>
        <p:spPr>
          <a:xfrm>
            <a:off x="5614575" y="2160141"/>
            <a:ext cx="443480" cy="365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7">
            <a:alphaModFix/>
          </a:blip>
          <a:srcRect t="42082" r="63081" b="34344"/>
          <a:stretch/>
        </p:blipFill>
        <p:spPr>
          <a:xfrm>
            <a:off x="5708957" y="4450642"/>
            <a:ext cx="443480" cy="365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5">
            <a:alphaModFix/>
          </a:blip>
          <a:srcRect l="30388" t="13655" r="35311" b="61289"/>
          <a:stretch/>
        </p:blipFill>
        <p:spPr>
          <a:xfrm>
            <a:off x="5818705" y="1678792"/>
            <a:ext cx="804245" cy="757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10">
            <a:alphaModFix/>
          </a:blip>
          <a:srcRect l="518" t="78535" r="65585"/>
          <a:stretch/>
        </p:blipFill>
        <p:spPr>
          <a:xfrm>
            <a:off x="6521769" y="3295892"/>
            <a:ext cx="746445" cy="60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梘液= 細菌剋星!</a:t>
            </a:r>
          </a:p>
        </p:txBody>
      </p:sp>
      <p:sp>
        <p:nvSpPr>
          <p:cNvPr id="143" name="Shape 143"/>
          <p:cNvSpPr/>
          <p:nvPr/>
        </p:nvSpPr>
        <p:spPr>
          <a:xfrm>
            <a:off x="7668342" y="5877271"/>
            <a:ext cx="87716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衛生署</a:t>
            </a:r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5907" y="1557845"/>
            <a:ext cx="4181475" cy="4348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洗手時一定要用梘液!!</a:t>
            </a:r>
          </a:p>
        </p:txBody>
      </p:sp>
      <p:sp>
        <p:nvSpPr>
          <p:cNvPr id="159" name="Shape 159"/>
          <p:cNvSpPr/>
          <p:nvPr/>
        </p:nvSpPr>
        <p:spPr>
          <a:xfrm>
            <a:off x="7668342" y="5877271"/>
            <a:ext cx="87716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TW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衛生署</a:t>
            </a:r>
          </a:p>
        </p:txBody>
      </p:sp>
      <p:pic>
        <p:nvPicPr>
          <p:cNvPr id="160" name="Shape 160" descr="http://previews.123rf.com/images/cteconsulting/cteconsulting0908/cteconsulting090800598/5431929-hand-washing-kid-Stock-Vector-bacteri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1685972"/>
            <a:ext cx="4133882" cy="415947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/>
          <p:nvPr/>
        </p:nvSpPr>
        <p:spPr>
          <a:xfrm>
            <a:off x="2996414" y="1600200"/>
            <a:ext cx="1828800" cy="25908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5181600" y="1078924"/>
            <a:ext cx="1828800" cy="25908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275</Words>
  <Application>Microsoft Office PowerPoint</Application>
  <PresentationFormat>如螢幕大小 (4:3)</PresentationFormat>
  <Paragraphs>61</Paragraphs>
  <Slides>16</Slides>
  <Notes>12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Office 佈景主題</vt:lpstr>
      <vt:lpstr>PowerPoint 簡報</vt:lpstr>
      <vt:lpstr>何時戴口罩？</vt:lpstr>
      <vt:lpstr>正確佩戴口罩  </vt:lpstr>
      <vt:lpstr>何時要洗手？</vt:lpstr>
      <vt:lpstr>PowerPoint 簡報</vt:lpstr>
      <vt:lpstr>手上的細菌</vt:lpstr>
      <vt:lpstr>看來清潔的雙手</vt:lpstr>
      <vt:lpstr>梘液= 細菌剋星!</vt:lpstr>
      <vt:lpstr>洗手時一定要用梘液!!</vt:lpstr>
      <vt:lpstr>PowerPoint 簡報</vt:lpstr>
      <vt:lpstr>正確洗手步驟</vt:lpstr>
      <vt:lpstr>正確洗手步驟</vt:lpstr>
      <vt:lpstr>正確洗手步驟</vt:lpstr>
      <vt:lpstr>正確洗手步驟</vt:lpstr>
      <vt:lpstr>正確洗手步驟</vt:lpstr>
      <vt:lpstr>正確洗手步驟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PQ424_PC2</dc:creator>
  <cp:lastModifiedBy>sps1203</cp:lastModifiedBy>
  <cp:revision>15</cp:revision>
  <dcterms:modified xsi:type="dcterms:W3CDTF">2016-10-03T06:02:13Z</dcterms:modified>
</cp:coreProperties>
</file>